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5" r:id="rId3"/>
  </p:sldMasterIdLst>
  <p:notesMasterIdLst>
    <p:notesMasterId r:id="rId10"/>
  </p:notesMasterIdLst>
  <p:handoutMasterIdLst>
    <p:handoutMasterId r:id="rId11"/>
  </p:handoutMasterIdLst>
  <p:sldIdLst>
    <p:sldId id="401" r:id="rId4"/>
    <p:sldId id="398" r:id="rId5"/>
    <p:sldId id="405" r:id="rId6"/>
    <p:sldId id="395" r:id="rId7"/>
    <p:sldId id="407" r:id="rId8"/>
    <p:sldId id="408" r:id="rId9"/>
  </p:sldIdLst>
  <p:sldSz cx="9144000" cy="6858000" type="screen4x3"/>
  <p:notesSz cx="6811963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8090" autoAdjust="0"/>
  </p:normalViewPr>
  <p:slideViewPr>
    <p:cSldViewPr>
      <p:cViewPr varScale="1">
        <p:scale>
          <a:sx n="115" d="100"/>
          <a:sy n="115" d="100"/>
        </p:scale>
        <p:origin x="13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AEDE0-A33A-40E1-B78E-8B3317F33EE3}" type="datetimeFigureOut">
              <a:rPr lang="de-CH" smtClean="0"/>
              <a:t>18.06.2018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D483C-6729-4F45-8A24-3546CA7905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4949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8E1A6-3079-4B7F-9000-BECD82B9552B}" type="datetimeFigureOut">
              <a:rPr lang="de-CH" smtClean="0"/>
              <a:t>18.06.2018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E7207-0697-4115-AD12-49BCB26BDD5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9107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1pPr>
            <a:lvl2pPr marL="742874" indent="-285721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2pPr>
            <a:lvl3pPr marL="1142884" indent="-228577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3pPr>
            <a:lvl4pPr marL="1600037" indent="-228577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4pPr>
            <a:lvl5pPr marL="2057191" indent="-228577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5pPr>
            <a:lvl6pPr marL="2514344" indent="-22857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6pPr>
            <a:lvl7pPr marL="2971497" indent="-22857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7pPr>
            <a:lvl8pPr marL="3428650" indent="-22857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8pPr>
            <a:lvl9pPr marL="3885804" indent="-22857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9pPr>
          </a:lstStyle>
          <a:p>
            <a:fld id="{2BDC72DE-8685-4E7E-A894-40925101567B}" type="slidenum">
              <a:rPr lang="de-DE" sz="120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de-DE" sz="1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7188" y="881063"/>
            <a:ext cx="5861050" cy="43973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dirty="0">
                <a:solidFill>
                  <a:srgbClr val="333333"/>
                </a:solidFill>
                <a:latin typeface="Arial" charset="0"/>
                <a:ea typeface="ヒラギノ角ゴ Pro W3" pitchFamily="34" charset="-128"/>
              </a:rPr>
              <a:t>Begrüssen in der Welt der Berufsmeisterschaften</a:t>
            </a:r>
            <a:r>
              <a:rPr lang="de-CH" baseline="0" dirty="0">
                <a:solidFill>
                  <a:srgbClr val="333333"/>
                </a:solidFill>
                <a:latin typeface="Arial" charset="0"/>
                <a:ea typeface="ヒラギノ角ゴ Pro W3" pitchFamily="34" charset="-128"/>
              </a:rPr>
              <a:t> </a:t>
            </a:r>
          </a:p>
          <a:p>
            <a:pPr eaLnBrk="1" hangingPunct="1"/>
            <a:endParaRPr lang="de-CH" baseline="0" dirty="0">
              <a:solidFill>
                <a:srgbClr val="333333"/>
              </a:solidFill>
              <a:latin typeface="Arial" charset="0"/>
              <a:ea typeface="ヒラギノ角ゴ Pro W3" pitchFamily="34" charset="-128"/>
            </a:endParaRPr>
          </a:p>
          <a:p>
            <a:pPr eaLnBrk="1" hangingPunct="1"/>
            <a:r>
              <a:rPr lang="de-CH" baseline="0" dirty="0">
                <a:solidFill>
                  <a:srgbClr val="333333"/>
                </a:solidFill>
                <a:latin typeface="Arial" charset="0"/>
                <a:ea typeface="ヒラギノ角ゴ Pro W3" pitchFamily="34" charset="-128"/>
              </a:rPr>
              <a:t>Schweiz</a:t>
            </a:r>
          </a:p>
          <a:p>
            <a:pPr eaLnBrk="1" hangingPunct="1"/>
            <a:r>
              <a:rPr lang="de-CH" baseline="0" dirty="0">
                <a:solidFill>
                  <a:srgbClr val="333333"/>
                </a:solidFill>
                <a:latin typeface="Arial" charset="0"/>
                <a:ea typeface="ヒラギノ角ゴ Pro W3" pitchFamily="34" charset="-128"/>
              </a:rPr>
              <a:t>Europäischem Niveau</a:t>
            </a:r>
          </a:p>
          <a:p>
            <a:pPr eaLnBrk="1" hangingPunct="1"/>
            <a:r>
              <a:rPr lang="de-CH" baseline="0" dirty="0">
                <a:solidFill>
                  <a:srgbClr val="333333"/>
                </a:solidFill>
                <a:latin typeface="Arial" charset="0"/>
                <a:ea typeface="ヒラギノ角ゴ Pro W3" pitchFamily="34" charset="-128"/>
              </a:rPr>
              <a:t>Und Weltniveau</a:t>
            </a:r>
            <a:endParaRPr lang="de-CH" dirty="0">
              <a:solidFill>
                <a:srgbClr val="333333"/>
              </a:solidFill>
              <a:latin typeface="Arial" charset="0"/>
              <a:ea typeface="ヒラギノ角ゴ Pro W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920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82AA79-9662-4765-B2FF-F6430D2FC158}" type="slidenum">
              <a:rPr lang="de-CH" smtClean="0"/>
              <a:pPr>
                <a:defRPr/>
              </a:pPr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750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E7207-0697-4115-AD12-49BCB26BDD52}" type="slidenum">
              <a:rPr lang="de-CH" smtClean="0">
                <a:solidFill>
                  <a:prstClr val="black"/>
                </a:solidFill>
              </a:rPr>
              <a:pPr/>
              <a:t>4</a:t>
            </a:fld>
            <a:endParaRPr lang="de-C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927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82AA79-9662-4765-B2FF-F6430D2FC158}" type="slidenum">
              <a:rPr lang="de-CH" smtClean="0"/>
              <a:pPr>
                <a:defRPr/>
              </a:pPr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703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80C8-40B0-4DE2-B22A-65D13746FB23}" type="datetimeFigureOut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18.06.2018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177E-1326-4133-8DB1-9B1CCCA2E292}" type="slidenum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8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5623" y="386391"/>
            <a:ext cx="7074638" cy="126971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5622" y="1825625"/>
            <a:ext cx="3886200" cy="4596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33458" y="1825625"/>
            <a:ext cx="3886200" cy="4596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5102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play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9" name="Medienplatzhalter 8"/>
          <p:cNvSpPr>
            <a:spLocks noGrp="1"/>
          </p:cNvSpPr>
          <p:nvPr>
            <p:ph type="media" sz="quarter" idx="10"/>
          </p:nvPr>
        </p:nvSpPr>
        <p:spPr>
          <a:xfrm>
            <a:off x="1101328" y="1105786"/>
            <a:ext cx="6941344" cy="5018568"/>
          </a:xfrm>
        </p:spPr>
        <p:txBody>
          <a:bodyPr/>
          <a:lstStyle/>
          <a:p>
            <a:r>
              <a:rPr lang="de-DE"/>
              <a:t>Mediaclip durch Klicken auf Symbol hinzufügen</a:t>
            </a:r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672" y="104897"/>
            <a:ext cx="895993" cy="8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57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63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3487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-12337"/>
            <a:ext cx="9144000" cy="6870337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3" name="Dreieck 2"/>
          <p:cNvSpPr/>
          <p:nvPr userDrawn="1"/>
        </p:nvSpPr>
        <p:spPr>
          <a:xfrm>
            <a:off x="5249635" y="-12337"/>
            <a:ext cx="3894365" cy="6479177"/>
          </a:xfrm>
          <a:custGeom>
            <a:avLst/>
            <a:gdLst>
              <a:gd name="connsiteX0" fmla="*/ 0 w 3435531"/>
              <a:gd name="connsiteY0" fmla="*/ 3357154 h 3357154"/>
              <a:gd name="connsiteX1" fmla="*/ 1717766 w 3435531"/>
              <a:gd name="connsiteY1" fmla="*/ 0 h 3357154"/>
              <a:gd name="connsiteX2" fmla="*/ 3435531 w 3435531"/>
              <a:gd name="connsiteY2" fmla="*/ 3357154 h 3357154"/>
              <a:gd name="connsiteX3" fmla="*/ 0 w 3435531"/>
              <a:gd name="connsiteY3" fmla="*/ 3357154 h 3357154"/>
              <a:gd name="connsiteX0" fmla="*/ 0 w 3925389"/>
              <a:gd name="connsiteY0" fmla="*/ 2808514 h 2808514"/>
              <a:gd name="connsiteX1" fmla="*/ 3925389 w 3925389"/>
              <a:gd name="connsiteY1" fmla="*/ 0 h 2808514"/>
              <a:gd name="connsiteX2" fmla="*/ 3435531 w 3925389"/>
              <a:gd name="connsiteY2" fmla="*/ 2808514 h 2808514"/>
              <a:gd name="connsiteX3" fmla="*/ 0 w 3925389"/>
              <a:gd name="connsiteY3" fmla="*/ 2808514 h 2808514"/>
              <a:gd name="connsiteX0" fmla="*/ 0 w 5192486"/>
              <a:gd name="connsiteY0" fmla="*/ 0 h 2808514"/>
              <a:gd name="connsiteX1" fmla="*/ 5192486 w 5192486"/>
              <a:gd name="connsiteY1" fmla="*/ 0 h 2808514"/>
              <a:gd name="connsiteX2" fmla="*/ 4702628 w 5192486"/>
              <a:gd name="connsiteY2" fmla="*/ 2808514 h 2808514"/>
              <a:gd name="connsiteX3" fmla="*/ 0 w 5192486"/>
              <a:gd name="connsiteY3" fmla="*/ 0 h 2808514"/>
              <a:gd name="connsiteX0" fmla="*/ 0 w 5192486"/>
              <a:gd name="connsiteY0" fmla="*/ 0 h 6479177"/>
              <a:gd name="connsiteX1" fmla="*/ 5192486 w 5192486"/>
              <a:gd name="connsiteY1" fmla="*/ 0 h 6479177"/>
              <a:gd name="connsiteX2" fmla="*/ 5185954 w 5192486"/>
              <a:gd name="connsiteY2" fmla="*/ 6479177 h 6479177"/>
              <a:gd name="connsiteX3" fmla="*/ 0 w 5192486"/>
              <a:gd name="connsiteY3" fmla="*/ 0 h 64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2486" h="6479177">
                <a:moveTo>
                  <a:pt x="0" y="0"/>
                </a:moveTo>
                <a:lnTo>
                  <a:pt x="5192486" y="0"/>
                </a:lnTo>
                <a:cubicBezTo>
                  <a:pt x="5190309" y="2159726"/>
                  <a:pt x="5188131" y="4319451"/>
                  <a:pt x="5185954" y="6479177"/>
                </a:cubicBezTo>
                <a:lnTo>
                  <a:pt x="0" y="0"/>
                </a:lnTo>
                <a:close/>
              </a:path>
            </a:pathLst>
          </a:cu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342900" y="4886450"/>
            <a:ext cx="7264695" cy="1142661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5" name="Freihandform 4"/>
          <p:cNvSpPr/>
          <p:nvPr userDrawn="1"/>
        </p:nvSpPr>
        <p:spPr>
          <a:xfrm flipV="1">
            <a:off x="6191195" y="4310016"/>
            <a:ext cx="2957408" cy="2547985"/>
          </a:xfrm>
          <a:custGeom>
            <a:avLst/>
            <a:gdLst>
              <a:gd name="connsiteX0" fmla="*/ 0 w 3222171"/>
              <a:gd name="connsiteY0" fmla="*/ 10885 h 3276600"/>
              <a:gd name="connsiteX1" fmla="*/ 2590800 w 3222171"/>
              <a:gd name="connsiteY1" fmla="*/ 1611085 h 3276600"/>
              <a:gd name="connsiteX2" fmla="*/ 3222171 w 3222171"/>
              <a:gd name="connsiteY2" fmla="*/ 3276600 h 3276600"/>
              <a:gd name="connsiteX3" fmla="*/ 3200400 w 3222171"/>
              <a:gd name="connsiteY3" fmla="*/ 0 h 3276600"/>
              <a:gd name="connsiteX4" fmla="*/ 0 w 3222171"/>
              <a:gd name="connsiteY4" fmla="*/ 10885 h 3276600"/>
              <a:gd name="connsiteX0" fmla="*/ 0 w 3207180"/>
              <a:gd name="connsiteY0" fmla="*/ 10885 h 3351551"/>
              <a:gd name="connsiteX1" fmla="*/ 2590800 w 3207180"/>
              <a:gd name="connsiteY1" fmla="*/ 1611085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10885 h 3351551"/>
              <a:gd name="connsiteX1" fmla="*/ 2580915 w 3207180"/>
              <a:gd name="connsiteY1" fmla="*/ 1606142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5342 w 3207180"/>
              <a:gd name="connsiteY3" fmla="*/ 78083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8885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3942 h 3340666"/>
              <a:gd name="connsiteX4" fmla="*/ 0 w 3207180"/>
              <a:gd name="connsiteY4" fmla="*/ 0 h 3340666"/>
              <a:gd name="connsiteX0" fmla="*/ 0 w 3207180"/>
              <a:gd name="connsiteY0" fmla="*/ 1000 h 3341666"/>
              <a:gd name="connsiteX1" fmla="*/ 2580915 w 3207180"/>
              <a:gd name="connsiteY1" fmla="*/ 1596257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  <a:gd name="connsiteX0" fmla="*/ 0 w 3207180"/>
              <a:gd name="connsiteY0" fmla="*/ 1000 h 3341666"/>
              <a:gd name="connsiteX1" fmla="*/ 2681594 w 3207180"/>
              <a:gd name="connsiteY1" fmla="*/ 1622524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  <a:gd name="connsiteX0" fmla="*/ 0 w 3207180"/>
              <a:gd name="connsiteY0" fmla="*/ 1000 h 3341666"/>
              <a:gd name="connsiteX1" fmla="*/ 2639374 w 3207180"/>
              <a:gd name="connsiteY1" fmla="*/ 1627777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  <a:gd name="connsiteX0" fmla="*/ 0 w 3207180"/>
              <a:gd name="connsiteY0" fmla="*/ 1000 h 3352173"/>
              <a:gd name="connsiteX1" fmla="*/ 2639374 w 3207180"/>
              <a:gd name="connsiteY1" fmla="*/ 1627777 h 3352173"/>
              <a:gd name="connsiteX2" fmla="*/ 3207180 w 3207180"/>
              <a:gd name="connsiteY2" fmla="*/ 3352173 h 3352173"/>
              <a:gd name="connsiteX3" fmla="*/ 3200399 w 3207180"/>
              <a:gd name="connsiteY3" fmla="*/ 0 h 3352173"/>
              <a:gd name="connsiteX4" fmla="*/ 0 w 3207180"/>
              <a:gd name="connsiteY4" fmla="*/ 1000 h 335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7180" h="3352173">
                <a:moveTo>
                  <a:pt x="0" y="1000"/>
                </a:moveTo>
                <a:lnTo>
                  <a:pt x="2639374" y="1627777"/>
                </a:lnTo>
                <a:lnTo>
                  <a:pt x="3207180" y="3352173"/>
                </a:lnTo>
                <a:cubicBezTo>
                  <a:pt x="3206567" y="2264645"/>
                  <a:pt x="3201012" y="1087528"/>
                  <a:pt x="3200399" y="0"/>
                </a:cubicBezTo>
                <a:lnTo>
                  <a:pt x="0" y="1000"/>
                </a:lnTo>
                <a:close/>
              </a:path>
            </a:pathLst>
          </a:custGeom>
          <a:solidFill>
            <a:srgbClr val="9B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342900" y="2235200"/>
            <a:ext cx="6546998" cy="2387600"/>
          </a:xfrm>
          <a:prstGeom prst="rect">
            <a:avLst/>
          </a:prstGeom>
        </p:spPr>
        <p:txBody>
          <a:bodyPr anchor="t" anchorCtr="0"/>
          <a:lstStyle>
            <a:lvl1pPr algn="l">
              <a:defRPr sz="45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pic>
        <p:nvPicPr>
          <p:cNvPr id="11" name="Bild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303" y="42186"/>
            <a:ext cx="2506182" cy="250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54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342900" y="1842799"/>
            <a:ext cx="6858000" cy="2387600"/>
          </a:xfrm>
          <a:prstGeom prst="rect">
            <a:avLst/>
          </a:prstGeom>
        </p:spPr>
        <p:txBody>
          <a:bodyPr anchor="t" anchorCtr="0"/>
          <a:lstStyle>
            <a:lvl1pPr algn="l">
              <a:defRPr sz="4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342900" y="4322474"/>
            <a:ext cx="6858000" cy="16557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2704" y="6214602"/>
            <a:ext cx="864096" cy="44338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2120" y="6193396"/>
            <a:ext cx="792088" cy="530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334" y="6252994"/>
            <a:ext cx="971993" cy="40499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3932" y="6308725"/>
            <a:ext cx="1276135" cy="327541"/>
          </a:xfrm>
          <a:prstGeom prst="rect">
            <a:avLst/>
          </a:prstGeom>
        </p:spPr>
      </p:pic>
      <p:cxnSp>
        <p:nvCxnSpPr>
          <p:cNvPr id="10" name="Gerader Verbinder 9"/>
          <p:cNvCxnSpPr/>
          <p:nvPr userDrawn="1"/>
        </p:nvCxnSpPr>
        <p:spPr>
          <a:xfrm>
            <a:off x="5364088" y="6211223"/>
            <a:ext cx="0" cy="53014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0791" y="6295608"/>
            <a:ext cx="894089" cy="28137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5929514"/>
            <a:ext cx="1000746" cy="88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50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141" y="365126"/>
            <a:ext cx="7403523" cy="12697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6140" y="1825625"/>
            <a:ext cx="8421833" cy="46444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80072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format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/>
          <p:cNvSpPr>
            <a:spLocks noGrp="1"/>
          </p:cNvSpPr>
          <p:nvPr>
            <p:ph type="pic" sz="quarter" idx="10"/>
          </p:nvPr>
        </p:nvSpPr>
        <p:spPr>
          <a:xfrm>
            <a:off x="0" y="1339703"/>
            <a:ext cx="9144000" cy="5518297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>
          <a:xfrm>
            <a:off x="309673" y="216271"/>
            <a:ext cx="6771611" cy="953311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5423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format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5135525" cy="6857999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>
          <a:xfrm>
            <a:off x="5381405" y="1407117"/>
            <a:ext cx="3230968" cy="478103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5758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5623" y="386391"/>
            <a:ext cx="7074638" cy="126971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5622" y="1825625"/>
            <a:ext cx="3886200" cy="4596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33458" y="1825625"/>
            <a:ext cx="3886200" cy="4596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9880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80C8-40B0-4DE2-B22A-65D13746FB23}" type="datetimeFigureOut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18.06.2018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177E-1326-4133-8DB1-9B1CCCA2E292}" type="slidenum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635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play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9" name="Medienplatzhalter 8"/>
          <p:cNvSpPr>
            <a:spLocks noGrp="1"/>
          </p:cNvSpPr>
          <p:nvPr>
            <p:ph type="media" sz="quarter" idx="10"/>
          </p:nvPr>
        </p:nvSpPr>
        <p:spPr>
          <a:xfrm>
            <a:off x="1101328" y="1105786"/>
            <a:ext cx="6941344" cy="5018568"/>
          </a:xfrm>
        </p:spPr>
        <p:txBody>
          <a:bodyPr/>
          <a:lstStyle/>
          <a:p>
            <a:r>
              <a:rPr lang="de-DE"/>
              <a:t>Mediaclip durch Klicken auf Symbol hinzufügen</a:t>
            </a:r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952" y="26126"/>
            <a:ext cx="1079660" cy="107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78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8450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533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80C8-40B0-4DE2-B22A-65D13746FB23}" type="datetimeFigureOut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18.06.2018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177E-1326-4133-8DB1-9B1CCCA2E292}" type="slidenum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0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i_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94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-12337"/>
            <a:ext cx="9144000" cy="6870337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3" name="Dreieck 2"/>
          <p:cNvSpPr/>
          <p:nvPr userDrawn="1"/>
        </p:nvSpPr>
        <p:spPr>
          <a:xfrm>
            <a:off x="5250669" y="-12337"/>
            <a:ext cx="3894365" cy="6479177"/>
          </a:xfrm>
          <a:custGeom>
            <a:avLst/>
            <a:gdLst>
              <a:gd name="connsiteX0" fmla="*/ 0 w 3435531"/>
              <a:gd name="connsiteY0" fmla="*/ 3357154 h 3357154"/>
              <a:gd name="connsiteX1" fmla="*/ 1717766 w 3435531"/>
              <a:gd name="connsiteY1" fmla="*/ 0 h 3357154"/>
              <a:gd name="connsiteX2" fmla="*/ 3435531 w 3435531"/>
              <a:gd name="connsiteY2" fmla="*/ 3357154 h 3357154"/>
              <a:gd name="connsiteX3" fmla="*/ 0 w 3435531"/>
              <a:gd name="connsiteY3" fmla="*/ 3357154 h 3357154"/>
              <a:gd name="connsiteX0" fmla="*/ 0 w 3925389"/>
              <a:gd name="connsiteY0" fmla="*/ 2808514 h 2808514"/>
              <a:gd name="connsiteX1" fmla="*/ 3925389 w 3925389"/>
              <a:gd name="connsiteY1" fmla="*/ 0 h 2808514"/>
              <a:gd name="connsiteX2" fmla="*/ 3435531 w 3925389"/>
              <a:gd name="connsiteY2" fmla="*/ 2808514 h 2808514"/>
              <a:gd name="connsiteX3" fmla="*/ 0 w 3925389"/>
              <a:gd name="connsiteY3" fmla="*/ 2808514 h 2808514"/>
              <a:gd name="connsiteX0" fmla="*/ 0 w 5192486"/>
              <a:gd name="connsiteY0" fmla="*/ 0 h 2808514"/>
              <a:gd name="connsiteX1" fmla="*/ 5192486 w 5192486"/>
              <a:gd name="connsiteY1" fmla="*/ 0 h 2808514"/>
              <a:gd name="connsiteX2" fmla="*/ 4702628 w 5192486"/>
              <a:gd name="connsiteY2" fmla="*/ 2808514 h 2808514"/>
              <a:gd name="connsiteX3" fmla="*/ 0 w 5192486"/>
              <a:gd name="connsiteY3" fmla="*/ 0 h 2808514"/>
              <a:gd name="connsiteX0" fmla="*/ 0 w 5192486"/>
              <a:gd name="connsiteY0" fmla="*/ 0 h 6479177"/>
              <a:gd name="connsiteX1" fmla="*/ 5192486 w 5192486"/>
              <a:gd name="connsiteY1" fmla="*/ 0 h 6479177"/>
              <a:gd name="connsiteX2" fmla="*/ 5185954 w 5192486"/>
              <a:gd name="connsiteY2" fmla="*/ 6479177 h 6479177"/>
              <a:gd name="connsiteX3" fmla="*/ 0 w 5192486"/>
              <a:gd name="connsiteY3" fmla="*/ 0 h 64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2486" h="6479177">
                <a:moveTo>
                  <a:pt x="0" y="0"/>
                </a:moveTo>
                <a:lnTo>
                  <a:pt x="5192486" y="0"/>
                </a:lnTo>
                <a:cubicBezTo>
                  <a:pt x="5190309" y="2159726"/>
                  <a:pt x="5188131" y="4319451"/>
                  <a:pt x="5185954" y="6479177"/>
                </a:cubicBezTo>
                <a:lnTo>
                  <a:pt x="0" y="0"/>
                </a:lnTo>
                <a:close/>
              </a:path>
            </a:pathLst>
          </a:custGeom>
          <a:solidFill>
            <a:srgbClr val="0059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342900" y="4886450"/>
            <a:ext cx="7264695" cy="1142661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1800" b="0" i="0">
                <a:latin typeface="Arial" charset="0"/>
                <a:ea typeface="Arial" charset="0"/>
                <a:cs typeface="Arial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5" name="Freihandform 4"/>
          <p:cNvSpPr/>
          <p:nvPr userDrawn="1"/>
        </p:nvSpPr>
        <p:spPr>
          <a:xfrm flipV="1">
            <a:off x="6191195" y="4310016"/>
            <a:ext cx="2957408" cy="2547985"/>
          </a:xfrm>
          <a:custGeom>
            <a:avLst/>
            <a:gdLst>
              <a:gd name="connsiteX0" fmla="*/ 0 w 3222171"/>
              <a:gd name="connsiteY0" fmla="*/ 10885 h 3276600"/>
              <a:gd name="connsiteX1" fmla="*/ 2590800 w 3222171"/>
              <a:gd name="connsiteY1" fmla="*/ 1611085 h 3276600"/>
              <a:gd name="connsiteX2" fmla="*/ 3222171 w 3222171"/>
              <a:gd name="connsiteY2" fmla="*/ 3276600 h 3276600"/>
              <a:gd name="connsiteX3" fmla="*/ 3200400 w 3222171"/>
              <a:gd name="connsiteY3" fmla="*/ 0 h 3276600"/>
              <a:gd name="connsiteX4" fmla="*/ 0 w 3222171"/>
              <a:gd name="connsiteY4" fmla="*/ 10885 h 3276600"/>
              <a:gd name="connsiteX0" fmla="*/ 0 w 3207180"/>
              <a:gd name="connsiteY0" fmla="*/ 10885 h 3351551"/>
              <a:gd name="connsiteX1" fmla="*/ 2590800 w 3207180"/>
              <a:gd name="connsiteY1" fmla="*/ 1611085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10885 h 3351551"/>
              <a:gd name="connsiteX1" fmla="*/ 2580915 w 3207180"/>
              <a:gd name="connsiteY1" fmla="*/ 1606142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5342 w 3207180"/>
              <a:gd name="connsiteY3" fmla="*/ 78083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8885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3942 h 3340666"/>
              <a:gd name="connsiteX4" fmla="*/ 0 w 3207180"/>
              <a:gd name="connsiteY4" fmla="*/ 0 h 3340666"/>
              <a:gd name="connsiteX0" fmla="*/ 0 w 3207180"/>
              <a:gd name="connsiteY0" fmla="*/ 1000 h 3341666"/>
              <a:gd name="connsiteX1" fmla="*/ 2580915 w 3207180"/>
              <a:gd name="connsiteY1" fmla="*/ 1596257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  <a:gd name="connsiteX0" fmla="*/ 0 w 3207180"/>
              <a:gd name="connsiteY0" fmla="*/ 1000 h 3341666"/>
              <a:gd name="connsiteX1" fmla="*/ 2681594 w 3207180"/>
              <a:gd name="connsiteY1" fmla="*/ 1622524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  <a:gd name="connsiteX0" fmla="*/ 0 w 3207180"/>
              <a:gd name="connsiteY0" fmla="*/ 1000 h 3341666"/>
              <a:gd name="connsiteX1" fmla="*/ 2639374 w 3207180"/>
              <a:gd name="connsiteY1" fmla="*/ 1627777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  <a:gd name="connsiteX0" fmla="*/ 0 w 3207180"/>
              <a:gd name="connsiteY0" fmla="*/ 1000 h 3352173"/>
              <a:gd name="connsiteX1" fmla="*/ 2639374 w 3207180"/>
              <a:gd name="connsiteY1" fmla="*/ 1627777 h 3352173"/>
              <a:gd name="connsiteX2" fmla="*/ 3207180 w 3207180"/>
              <a:gd name="connsiteY2" fmla="*/ 3352173 h 3352173"/>
              <a:gd name="connsiteX3" fmla="*/ 3200399 w 3207180"/>
              <a:gd name="connsiteY3" fmla="*/ 0 h 3352173"/>
              <a:gd name="connsiteX4" fmla="*/ 0 w 3207180"/>
              <a:gd name="connsiteY4" fmla="*/ 1000 h 335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7180" h="3352173">
                <a:moveTo>
                  <a:pt x="0" y="1000"/>
                </a:moveTo>
                <a:lnTo>
                  <a:pt x="2639374" y="1627777"/>
                </a:lnTo>
                <a:lnTo>
                  <a:pt x="3207180" y="3352173"/>
                </a:lnTo>
                <a:cubicBezTo>
                  <a:pt x="3206567" y="2264645"/>
                  <a:pt x="3201012" y="1087528"/>
                  <a:pt x="3200399" y="0"/>
                </a:cubicBezTo>
                <a:lnTo>
                  <a:pt x="0" y="1000"/>
                </a:lnTo>
                <a:close/>
              </a:path>
            </a:pathLst>
          </a:custGeom>
          <a:solidFill>
            <a:srgbClr val="FF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342900" y="2235200"/>
            <a:ext cx="6546998" cy="2387600"/>
          </a:xfrm>
          <a:prstGeom prst="rect">
            <a:avLst/>
          </a:prstGeom>
        </p:spPr>
        <p:txBody>
          <a:bodyPr anchor="t" anchorCtr="0"/>
          <a:lstStyle>
            <a:lvl1pPr algn="l">
              <a:defRPr sz="45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pic>
        <p:nvPicPr>
          <p:cNvPr id="10" name="Bild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803" y="169806"/>
            <a:ext cx="2473009" cy="247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3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342900" y="1842799"/>
            <a:ext cx="6858000" cy="2387600"/>
          </a:xfrm>
          <a:prstGeom prst="rect">
            <a:avLst/>
          </a:prstGeom>
        </p:spPr>
        <p:txBody>
          <a:bodyPr anchor="t" anchorCtr="0"/>
          <a:lstStyle>
            <a:lvl1pPr algn="l">
              <a:defRPr sz="4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342900" y="4322474"/>
            <a:ext cx="6858000" cy="16557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9648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141" y="365126"/>
            <a:ext cx="7403523" cy="12697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6140" y="1825625"/>
            <a:ext cx="8421833" cy="46444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848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format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/>
          <p:cNvSpPr>
            <a:spLocks noGrp="1"/>
          </p:cNvSpPr>
          <p:nvPr>
            <p:ph type="pic" sz="quarter" idx="10"/>
          </p:nvPr>
        </p:nvSpPr>
        <p:spPr>
          <a:xfrm>
            <a:off x="0" y="1339703"/>
            <a:ext cx="9144000" cy="5518297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>
          <a:xfrm>
            <a:off x="309673" y="216271"/>
            <a:ext cx="6771611" cy="953311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870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format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5135525" cy="6857999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>
          <a:xfrm>
            <a:off x="5381405" y="1407117"/>
            <a:ext cx="3230968" cy="478103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421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11" Type="http://schemas.openxmlformats.org/officeDocument/2006/relationships/image" Target="../media/image6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20280C8-40B0-4DE2-B22A-65D13746FB23}" type="datetimeFigureOut">
              <a:rPr lang="de-CH" smtClean="0">
                <a:solidFill>
                  <a:prstClr val="black">
                    <a:tint val="75000"/>
                  </a:prstClr>
                </a:solidFill>
                <a:latin typeface="Geneva" pitchFamily="34" charset="0"/>
                <a:ea typeface="ヒラギノ角ゴ Pro W3" pitchFamily="3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18.06.2018</a:t>
            </a:fld>
            <a:endParaRPr lang="de-CH">
              <a:solidFill>
                <a:prstClr val="black">
                  <a:tint val="75000"/>
                </a:prstClr>
              </a:solidFill>
              <a:latin typeface="Geneva" pitchFamily="34" charset="0"/>
              <a:ea typeface="ヒラギノ角ゴ Pro W3" pitchFamily="34" charset="-128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CH">
              <a:solidFill>
                <a:prstClr val="black">
                  <a:tint val="75000"/>
                </a:prstClr>
              </a:solidFill>
              <a:latin typeface="Geneva" pitchFamily="34" charset="0"/>
              <a:ea typeface="ヒラギノ角ゴ Pro W3" pitchFamily="34" charset="-128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66177E-1326-4133-8DB1-9B1CCCA2E292}" type="slidenum">
              <a:rPr lang="de-CH" smtClean="0">
                <a:solidFill>
                  <a:prstClr val="black">
                    <a:tint val="75000"/>
                  </a:prstClr>
                </a:solidFill>
                <a:latin typeface="Geneva" pitchFamily="34" charset="0"/>
                <a:ea typeface="ヒラギノ角ゴ Pro W3" pitchFamily="3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CH">
              <a:solidFill>
                <a:prstClr val="black">
                  <a:tint val="75000"/>
                </a:prstClr>
              </a:solidFill>
              <a:latin typeface="Geneva" pitchFamily="34" charset="0"/>
              <a:ea typeface="ヒラギノ角ゴ Pro W3" pitchFamily="34" charset="-128"/>
            </a:endParaRPr>
          </a:p>
        </p:txBody>
      </p:sp>
      <p:sp>
        <p:nvSpPr>
          <p:cNvPr id="26" name="Rechteck 25"/>
          <p:cNvSpPr/>
          <p:nvPr userDrawn="1"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CH" sz="1600">
              <a:solidFill>
                <a:prstClr val="white"/>
              </a:solidFill>
            </a:endParaRP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2704" y="6214602"/>
            <a:ext cx="864096" cy="443389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2120" y="6193396"/>
            <a:ext cx="792088" cy="530145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334" y="6252994"/>
            <a:ext cx="971993" cy="404997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3932" y="6308725"/>
            <a:ext cx="1276135" cy="327541"/>
          </a:xfrm>
          <a:prstGeom prst="rect">
            <a:avLst/>
          </a:prstGeom>
        </p:spPr>
      </p:pic>
      <p:cxnSp>
        <p:nvCxnSpPr>
          <p:cNvPr id="25" name="Gerader Verbinder 24"/>
          <p:cNvCxnSpPr/>
          <p:nvPr userDrawn="1"/>
        </p:nvCxnSpPr>
        <p:spPr>
          <a:xfrm>
            <a:off x="5364088" y="6211223"/>
            <a:ext cx="0" cy="53014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fik 2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0791" y="6295608"/>
            <a:ext cx="894089" cy="28137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5929514"/>
            <a:ext cx="1000746" cy="88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ihandform 2"/>
          <p:cNvSpPr/>
          <p:nvPr userDrawn="1"/>
        </p:nvSpPr>
        <p:spPr>
          <a:xfrm>
            <a:off x="6688182" y="-6942"/>
            <a:ext cx="2460903" cy="3168153"/>
          </a:xfrm>
          <a:custGeom>
            <a:avLst/>
            <a:gdLst>
              <a:gd name="connsiteX0" fmla="*/ 0 w 3222171"/>
              <a:gd name="connsiteY0" fmla="*/ 10885 h 3276600"/>
              <a:gd name="connsiteX1" fmla="*/ 2590800 w 3222171"/>
              <a:gd name="connsiteY1" fmla="*/ 1611085 h 3276600"/>
              <a:gd name="connsiteX2" fmla="*/ 3222171 w 3222171"/>
              <a:gd name="connsiteY2" fmla="*/ 3276600 h 3276600"/>
              <a:gd name="connsiteX3" fmla="*/ 3200400 w 3222171"/>
              <a:gd name="connsiteY3" fmla="*/ 0 h 3276600"/>
              <a:gd name="connsiteX4" fmla="*/ 0 w 3222171"/>
              <a:gd name="connsiteY4" fmla="*/ 10885 h 3276600"/>
              <a:gd name="connsiteX0" fmla="*/ 0 w 3207180"/>
              <a:gd name="connsiteY0" fmla="*/ 10885 h 3351551"/>
              <a:gd name="connsiteX1" fmla="*/ 2590800 w 3207180"/>
              <a:gd name="connsiteY1" fmla="*/ 1611085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10885 h 3351551"/>
              <a:gd name="connsiteX1" fmla="*/ 2580915 w 3207180"/>
              <a:gd name="connsiteY1" fmla="*/ 1606142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5342 w 3207180"/>
              <a:gd name="connsiteY3" fmla="*/ 78083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8885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3942 h 3340666"/>
              <a:gd name="connsiteX4" fmla="*/ 0 w 3207180"/>
              <a:gd name="connsiteY4" fmla="*/ 0 h 3340666"/>
              <a:gd name="connsiteX0" fmla="*/ 0 w 3207180"/>
              <a:gd name="connsiteY0" fmla="*/ 1000 h 3341666"/>
              <a:gd name="connsiteX1" fmla="*/ 2580915 w 3207180"/>
              <a:gd name="connsiteY1" fmla="*/ 1596257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7180" h="3341666">
                <a:moveTo>
                  <a:pt x="0" y="1000"/>
                </a:moveTo>
                <a:lnTo>
                  <a:pt x="2580915" y="1596257"/>
                </a:lnTo>
                <a:lnTo>
                  <a:pt x="3207180" y="3341666"/>
                </a:lnTo>
                <a:cubicBezTo>
                  <a:pt x="3206567" y="2254138"/>
                  <a:pt x="3201012" y="1087528"/>
                  <a:pt x="3200399" y="0"/>
                </a:cubicBezTo>
                <a:lnTo>
                  <a:pt x="0" y="1000"/>
                </a:lnTo>
                <a:close/>
              </a:path>
            </a:pathLst>
          </a:custGeom>
          <a:solidFill>
            <a:srgbClr val="0059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598627" cy="12697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8078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029" y="0"/>
            <a:ext cx="1170313" cy="117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70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>
              <a:lumMod val="50000"/>
              <a:lumOff val="50000"/>
            </a:schemeClr>
          </a:solidFill>
          <a:latin typeface="Arial" charset="0"/>
          <a:ea typeface="Arial" charset="0"/>
          <a:cs typeface="Arial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ihandform 2"/>
          <p:cNvSpPr/>
          <p:nvPr userDrawn="1"/>
        </p:nvSpPr>
        <p:spPr>
          <a:xfrm>
            <a:off x="6743700" y="-6942"/>
            <a:ext cx="2405385" cy="3341666"/>
          </a:xfrm>
          <a:custGeom>
            <a:avLst/>
            <a:gdLst>
              <a:gd name="connsiteX0" fmla="*/ 0 w 3222171"/>
              <a:gd name="connsiteY0" fmla="*/ 10885 h 3276600"/>
              <a:gd name="connsiteX1" fmla="*/ 2590800 w 3222171"/>
              <a:gd name="connsiteY1" fmla="*/ 1611085 h 3276600"/>
              <a:gd name="connsiteX2" fmla="*/ 3222171 w 3222171"/>
              <a:gd name="connsiteY2" fmla="*/ 3276600 h 3276600"/>
              <a:gd name="connsiteX3" fmla="*/ 3200400 w 3222171"/>
              <a:gd name="connsiteY3" fmla="*/ 0 h 3276600"/>
              <a:gd name="connsiteX4" fmla="*/ 0 w 3222171"/>
              <a:gd name="connsiteY4" fmla="*/ 10885 h 3276600"/>
              <a:gd name="connsiteX0" fmla="*/ 0 w 3207180"/>
              <a:gd name="connsiteY0" fmla="*/ 10885 h 3351551"/>
              <a:gd name="connsiteX1" fmla="*/ 2590800 w 3207180"/>
              <a:gd name="connsiteY1" fmla="*/ 1611085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10885 h 3351551"/>
              <a:gd name="connsiteX1" fmla="*/ 2580915 w 3207180"/>
              <a:gd name="connsiteY1" fmla="*/ 1606142 h 3351551"/>
              <a:gd name="connsiteX2" fmla="*/ 3207180 w 3207180"/>
              <a:gd name="connsiteY2" fmla="*/ 3351551 h 3351551"/>
              <a:gd name="connsiteX3" fmla="*/ 3200400 w 3207180"/>
              <a:gd name="connsiteY3" fmla="*/ 0 h 3351551"/>
              <a:gd name="connsiteX4" fmla="*/ 0 w 3207180"/>
              <a:gd name="connsiteY4" fmla="*/ 10885 h 3351551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5342 w 3207180"/>
              <a:gd name="connsiteY3" fmla="*/ 78083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8885 h 3340666"/>
              <a:gd name="connsiteX4" fmla="*/ 0 w 3207180"/>
              <a:gd name="connsiteY4" fmla="*/ 0 h 3340666"/>
              <a:gd name="connsiteX0" fmla="*/ 0 w 3207180"/>
              <a:gd name="connsiteY0" fmla="*/ 0 h 3340666"/>
              <a:gd name="connsiteX1" fmla="*/ 2580915 w 3207180"/>
              <a:gd name="connsiteY1" fmla="*/ 1595257 h 3340666"/>
              <a:gd name="connsiteX2" fmla="*/ 3207180 w 3207180"/>
              <a:gd name="connsiteY2" fmla="*/ 3340666 h 3340666"/>
              <a:gd name="connsiteX3" fmla="*/ 3200399 w 3207180"/>
              <a:gd name="connsiteY3" fmla="*/ 3942 h 3340666"/>
              <a:gd name="connsiteX4" fmla="*/ 0 w 3207180"/>
              <a:gd name="connsiteY4" fmla="*/ 0 h 3340666"/>
              <a:gd name="connsiteX0" fmla="*/ 0 w 3207180"/>
              <a:gd name="connsiteY0" fmla="*/ 1000 h 3341666"/>
              <a:gd name="connsiteX1" fmla="*/ 2580915 w 3207180"/>
              <a:gd name="connsiteY1" fmla="*/ 1596257 h 3341666"/>
              <a:gd name="connsiteX2" fmla="*/ 3207180 w 3207180"/>
              <a:gd name="connsiteY2" fmla="*/ 3341666 h 3341666"/>
              <a:gd name="connsiteX3" fmla="*/ 3200399 w 3207180"/>
              <a:gd name="connsiteY3" fmla="*/ 0 h 3341666"/>
              <a:gd name="connsiteX4" fmla="*/ 0 w 3207180"/>
              <a:gd name="connsiteY4" fmla="*/ 1000 h 334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7180" h="3341666">
                <a:moveTo>
                  <a:pt x="0" y="1000"/>
                </a:moveTo>
                <a:lnTo>
                  <a:pt x="2580915" y="1596257"/>
                </a:lnTo>
                <a:lnTo>
                  <a:pt x="3207180" y="3341666"/>
                </a:lnTo>
                <a:cubicBezTo>
                  <a:pt x="3206567" y="2254138"/>
                  <a:pt x="3201012" y="1087528"/>
                  <a:pt x="3200399" y="0"/>
                </a:cubicBezTo>
                <a:lnTo>
                  <a:pt x="0" y="1000"/>
                </a:lnTo>
                <a:close/>
              </a:path>
            </a:pathLst>
          </a:cu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598627" cy="12697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8078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  <p:pic>
        <p:nvPicPr>
          <p:cNvPr id="4" name="Bild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954" y="26126"/>
            <a:ext cx="1175657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46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>
              <a:lumMod val="50000"/>
              <a:lumOff val="50000"/>
            </a:schemeClr>
          </a:solidFill>
          <a:latin typeface="Arial" charset="0"/>
          <a:ea typeface="Arial" charset="0"/>
          <a:cs typeface="Arial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2235200"/>
            <a:ext cx="6782394" cy="2387600"/>
          </a:xfrm>
        </p:spPr>
        <p:txBody>
          <a:bodyPr>
            <a:normAutofit/>
          </a:bodyPr>
          <a:lstStyle/>
          <a:p>
            <a:pPr algn="ctr"/>
            <a:r>
              <a:rPr lang="de-CH" sz="4400" b="1" dirty="0">
                <a:solidFill>
                  <a:srgbClr val="0070C0"/>
                </a:solidFill>
              </a:rPr>
              <a:t>Berufsmeisterschaften</a:t>
            </a:r>
            <a:br>
              <a:rPr lang="de-CH" sz="4400" b="1" dirty="0">
                <a:solidFill>
                  <a:srgbClr val="0070C0"/>
                </a:solidFill>
              </a:rPr>
            </a:br>
            <a:endParaRPr lang="de-CH" sz="44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42900" y="3717032"/>
            <a:ext cx="7264695" cy="231207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de-CH" sz="3200" dirty="0">
                <a:solidFill>
                  <a:srgbClr val="0070C0"/>
                </a:solidFill>
              </a:rPr>
              <a:t>Emil von </a:t>
            </a:r>
            <a:r>
              <a:rPr lang="de-CH" sz="3200" dirty="0" err="1">
                <a:solidFill>
                  <a:srgbClr val="0070C0"/>
                </a:solidFill>
              </a:rPr>
              <a:t>Wattenwyl</a:t>
            </a:r>
            <a:endParaRPr lang="de-CH" sz="3200" dirty="0">
              <a:solidFill>
                <a:srgbClr val="0070C0"/>
              </a:solidFill>
            </a:endParaRPr>
          </a:p>
          <a:p>
            <a:pPr algn="ctr"/>
            <a:r>
              <a:rPr lang="de-CH" sz="3200" dirty="0">
                <a:solidFill>
                  <a:srgbClr val="0070C0"/>
                </a:solidFill>
              </a:rPr>
              <a:t>Weltmeister 2017 Webdesign</a:t>
            </a:r>
          </a:p>
          <a:p>
            <a:pPr algn="ctr"/>
            <a:endParaRPr lang="de-CH" sz="3200" dirty="0">
              <a:solidFill>
                <a:srgbClr val="0070C0"/>
              </a:solidFill>
            </a:endParaRPr>
          </a:p>
          <a:p>
            <a:pPr algn="ctr"/>
            <a:r>
              <a:rPr lang="de-CH" sz="3200" dirty="0">
                <a:solidFill>
                  <a:srgbClr val="0070C0"/>
                </a:solidFill>
              </a:rPr>
              <a:t>Rot. Christine Davatz</a:t>
            </a:r>
          </a:p>
          <a:p>
            <a:pPr algn="ctr"/>
            <a:r>
              <a:rPr lang="de-CH" sz="3200" dirty="0">
                <a:solidFill>
                  <a:srgbClr val="0070C0"/>
                </a:solidFill>
              </a:rPr>
              <a:t>Delegationsleiterin der Schweizer Teams an Berufsmeisterschaften</a:t>
            </a:r>
          </a:p>
        </p:txBody>
      </p:sp>
    </p:spTree>
    <p:extLst>
      <p:ext uri="{BB962C8B-B14F-4D97-AF65-F5344CB8AC3E}">
        <p14:creationId xmlns:p14="http://schemas.microsoft.com/office/powerpoint/2010/main" val="69522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2485305"/>
            <a:ext cx="91080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Welt der Berufsmeisterschaften  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223" y="384029"/>
            <a:ext cx="6228885" cy="1814133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660982" y="5589240"/>
            <a:ext cx="8928992" cy="8327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2" name="Gerader Verbinder 11"/>
          <p:cNvCxnSpPr/>
          <p:nvPr/>
        </p:nvCxnSpPr>
        <p:spPr>
          <a:xfrm>
            <a:off x="3059832" y="3427670"/>
            <a:ext cx="0" cy="2809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5940152" y="3427670"/>
            <a:ext cx="0" cy="2809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5129ED01-9542-45D2-A88D-5E9615353D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7" y="3193192"/>
            <a:ext cx="1368153" cy="13610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BEDEAAE-D1AC-443E-862C-CE18B0C0B0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590" y="4373808"/>
            <a:ext cx="1868163" cy="186350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FB22E0D2-55B0-48E7-BAB1-9B0625ABC3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3290" y="3593652"/>
            <a:ext cx="2626292" cy="181747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8A0AE655-8441-4B15-BF12-46F4D549AE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43204" y="3578763"/>
            <a:ext cx="2060627" cy="184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401599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67604D6-B6E8-4A9D-B851-3068A431D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8354318" cy="633413"/>
          </a:xfrm>
        </p:spPr>
        <p:txBody>
          <a:bodyPr>
            <a:noAutofit/>
          </a:bodyPr>
          <a:lstStyle/>
          <a:p>
            <a:r>
              <a:rPr lang="de-CH" sz="4400" b="1" dirty="0">
                <a:solidFill>
                  <a:schemeClr val="accent1">
                    <a:lumMod val="75000"/>
                  </a:schemeClr>
                </a:solidFill>
              </a:rPr>
              <a:t>WorldSkills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34B11AF-70D6-40A5-A346-BE96F4CC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08720"/>
            <a:ext cx="8210302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CH" sz="2800" dirty="0"/>
              <a:t>Internationaler Verein, 1950 in Spanien gegründet</a:t>
            </a:r>
          </a:p>
          <a:p>
            <a:pPr marL="0" indent="0">
              <a:buNone/>
            </a:pPr>
            <a:r>
              <a:rPr lang="de-CH" sz="2800" dirty="0"/>
              <a:t>79 Mitgliedsländer </a:t>
            </a:r>
          </a:p>
          <a:p>
            <a:pPr marL="0" indent="0">
              <a:buNone/>
            </a:pPr>
            <a:r>
              <a:rPr lang="de-CH" sz="2800" dirty="0"/>
              <a:t>Zweck: Förderung der Berufsbildung durch Veranstaltung von Berufsweltmeisterschaften</a:t>
            </a:r>
          </a:p>
          <a:p>
            <a:pPr marL="0" indent="0">
              <a:buNone/>
            </a:pPr>
            <a:r>
              <a:rPr lang="de-CH" sz="2800" dirty="0"/>
              <a:t>Immer in den ungeraden Jahren, irgendwo auf der Welt (2015 Sao Paulo BR, 2017 Abu Dhabi AE, 2019 Kazan RU, 2021 Shanghai, China)</a:t>
            </a:r>
          </a:p>
          <a:p>
            <a:pPr marL="0" indent="0">
              <a:buNone/>
            </a:pPr>
            <a:r>
              <a:rPr lang="de-CH" sz="2800" dirty="0"/>
              <a:t>50 Berufe – rund 1300 junge Berufsleute bis 22 Jahre, 1300 ExpertInnen, Shopmaster, Offizielle und Technische Delegierte, Medienleute – total ca. 3000 Personen</a:t>
            </a:r>
          </a:p>
          <a:p>
            <a:pPr marL="0" indent="0">
              <a:buNone/>
            </a:pPr>
            <a:r>
              <a:rPr lang="de-CH" sz="2800" dirty="0"/>
              <a:t>4 Tage öffentliche Wettbewerbe – ca. 150-250’000 Zuschauer    </a:t>
            </a:r>
            <a:r>
              <a:rPr lang="de-CH" sz="3600" b="1" dirty="0">
                <a:solidFill>
                  <a:schemeClr val="accent1">
                    <a:lumMod val="75000"/>
                  </a:schemeClr>
                </a:solidFill>
              </a:rPr>
              <a:t>www.worldskills.org</a:t>
            </a:r>
          </a:p>
        </p:txBody>
      </p:sp>
    </p:spTree>
    <p:extLst>
      <p:ext uri="{BB962C8B-B14F-4D97-AF65-F5344CB8AC3E}">
        <p14:creationId xmlns:p14="http://schemas.microsoft.com/office/powerpoint/2010/main" val="278816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52130" y="332656"/>
            <a:ext cx="7954229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Voraussetzungen zur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Teilnahme an internationalen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Berufsmeisterschaften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49462" y="2456314"/>
            <a:ext cx="8110969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Geneva" pitchFamily="34" charset="0"/>
                <a:ea typeface="ヒラギノ角ゴ Pro W3" pitchFamily="34" charset="-128"/>
              </a:defRPr>
            </a:lvl9pPr>
          </a:lstStyle>
          <a:p>
            <a:pPr marL="180000" indent="-180000" eaLnBrk="0" fontAlgn="base" hangingPunct="0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Freude und Interesse am Beruf, ausgezeichneter Lehrabschluss </a:t>
            </a:r>
          </a:p>
          <a:p>
            <a:pPr marL="180000" indent="-180000" eaLnBrk="0" fontAlgn="base" hangingPunct="0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Erfolgreiche Teilnahme am Selektionsverfahren des entsprechenden Berufsverbands (z.B. Schweizermeisterschaft)</a:t>
            </a:r>
          </a:p>
          <a:p>
            <a:pPr marL="180000" indent="-180000" eaLnBrk="0" fontAlgn="base" hangingPunct="0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Nomination durch den Berufsverband</a:t>
            </a:r>
          </a:p>
          <a:p>
            <a:pPr marL="180000" indent="-180000" eaLnBrk="0" fontAlgn="base" hangingPunct="0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 max. 22 (WorldSkills) bzw. 25 Jahre (EuroSkills)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</a:pPr>
            <a:endParaRPr lang="de-DE" sz="2000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5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CBABD-B957-43B6-864D-22A917E6D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87" y="404664"/>
            <a:ext cx="8642350" cy="633413"/>
          </a:xfrm>
        </p:spPr>
        <p:txBody>
          <a:bodyPr>
            <a:noAutofit/>
          </a:bodyPr>
          <a:lstStyle/>
          <a:p>
            <a:r>
              <a:rPr lang="de-CH" sz="4400" b="1" dirty="0">
                <a:solidFill>
                  <a:schemeClr val="accent1">
                    <a:lumMod val="75000"/>
                  </a:schemeClr>
                </a:solidFill>
              </a:rPr>
              <a:t>SwissSkills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39BF5A-1003-4427-A3E8-BC0ED808E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96751"/>
            <a:ext cx="8642350" cy="648072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CH" sz="3100" dirty="0"/>
              <a:t>Stiftung der Verbundpartner (Arbeitgeber- und Arbeitnehmervertreter, Bund, Kantone, Schulen) mit Leistungsauftrag des Bundes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CH" sz="3100" dirty="0"/>
              <a:t>Mitglied bei WorldSkills seit 1953, bei EuroSkills seit 2008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CH" sz="3100" dirty="0"/>
              <a:t>Unterstützung von Berufsmeisterschaften in der Schweiz (Begabtenförderung, Bekanntheitssteigerung, Koordination, etc.)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CH" sz="3100" dirty="0"/>
              <a:t>Vorbereitung der Schweizer Teams auf EuroSkills und WorldSkills (Team-Weekends, Bekleidung, Reisen etc.)</a:t>
            </a:r>
          </a:p>
          <a:p>
            <a:pPr marL="0" indent="0">
              <a:lnSpc>
                <a:spcPct val="120000"/>
              </a:lnSpc>
              <a:buNone/>
            </a:pPr>
            <a:endParaRPr lang="de-CH" sz="3100" dirty="0"/>
          </a:p>
          <a:p>
            <a:pPr marL="0" indent="0">
              <a:buNone/>
            </a:pPr>
            <a:endParaRPr lang="de-CH" sz="2400" dirty="0"/>
          </a:p>
          <a:p>
            <a:pPr marL="0" indent="0" algn="ctr">
              <a:buNone/>
            </a:pPr>
            <a:r>
              <a:rPr lang="de-CH" sz="4200" b="1" dirty="0">
                <a:solidFill>
                  <a:srgbClr val="FF0000"/>
                </a:solidFill>
              </a:rPr>
              <a:t>SwissSkills 2018 vom 12. – 16. September </a:t>
            </a:r>
          </a:p>
          <a:p>
            <a:pPr marL="0" indent="0" algn="ctr">
              <a:buNone/>
            </a:pPr>
            <a:r>
              <a:rPr lang="de-CH" sz="4200" b="1" dirty="0">
                <a:solidFill>
                  <a:srgbClr val="FF0000"/>
                </a:solidFill>
              </a:rPr>
              <a:t>in Bern</a:t>
            </a:r>
          </a:p>
          <a:p>
            <a:pPr marL="0" indent="0" algn="ctr">
              <a:buNone/>
            </a:pPr>
            <a:r>
              <a:rPr lang="de-CH" sz="3500" b="1" dirty="0">
                <a:solidFill>
                  <a:srgbClr val="FF0000"/>
                </a:solidFill>
              </a:rPr>
              <a:t>75 Meisterschaften, </a:t>
            </a:r>
          </a:p>
          <a:p>
            <a:pPr marL="0" indent="0" algn="ctr">
              <a:buNone/>
            </a:pPr>
            <a:r>
              <a:rPr lang="de-CH" sz="3500" b="1" dirty="0">
                <a:solidFill>
                  <a:srgbClr val="FF0000"/>
                </a:solidFill>
              </a:rPr>
              <a:t>60 Berufsdemonstrationen</a:t>
            </a:r>
          </a:p>
          <a:p>
            <a:pPr marL="0" indent="0" algn="ctr">
              <a:buNone/>
            </a:pPr>
            <a:endParaRPr lang="de-CH" sz="1800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de-CH" sz="1800" b="1" dirty="0">
                <a:solidFill>
                  <a:srgbClr val="FFC000"/>
                </a:solidFill>
              </a:rPr>
              <a:t> 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6257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1BD015-9760-41EC-88DA-0B0B4A84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3507E2-A0E2-4572-9CA4-BD15DC30A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CH" sz="4000" b="1" dirty="0">
                <a:solidFill>
                  <a:srgbClr val="FF0000"/>
                </a:solidFill>
              </a:rPr>
              <a:t>www.swiss-skills2018.ch/promo   </a:t>
            </a:r>
          </a:p>
          <a:p>
            <a:pPr marL="0" indent="0" algn="ctr">
              <a:buNone/>
            </a:pPr>
            <a:r>
              <a:rPr lang="de-CH" sz="4000" b="1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de-CH" sz="4000" b="1" dirty="0">
                <a:solidFill>
                  <a:srgbClr val="FF0000"/>
                </a:solidFill>
              </a:rPr>
              <a:t>bei der Ticketbestellung</a:t>
            </a:r>
            <a:br>
              <a:rPr lang="de-CH" sz="4000" b="1" dirty="0">
                <a:solidFill>
                  <a:srgbClr val="FF0000"/>
                </a:solidFill>
              </a:rPr>
            </a:br>
            <a:r>
              <a:rPr lang="de-CH" sz="4000" b="1" dirty="0" err="1">
                <a:solidFill>
                  <a:srgbClr val="FF0000"/>
                </a:solidFill>
              </a:rPr>
              <a:t>Promocode</a:t>
            </a:r>
            <a:r>
              <a:rPr lang="de-CH" sz="4000" b="1" dirty="0">
                <a:solidFill>
                  <a:srgbClr val="FF0000"/>
                </a:solidFill>
              </a:rPr>
              <a:t> eingeben</a:t>
            </a:r>
          </a:p>
          <a:p>
            <a:pPr marL="0" indent="0" algn="ctr">
              <a:buNone/>
            </a:pPr>
            <a:r>
              <a:rPr lang="de-CH" sz="4000" b="1" dirty="0">
                <a:solidFill>
                  <a:srgbClr val="FF0000"/>
                </a:solidFill>
              </a:rPr>
              <a:t> SK4869</a:t>
            </a:r>
            <a:endParaRPr lang="de-CH" sz="4000" b="1" dirty="0">
              <a:solidFill>
                <a:srgbClr val="FFC000"/>
              </a:solidFill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25035454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SK_Career_4zu3" id="{B79548C1-B038-A84E-8ECE-5137787A772E}" vid="{2250C4FD-E1CE-B344-98E6-852832D9503A}"/>
    </a:ext>
  </a:extLst>
</a:theme>
</file>

<file path=ppt/theme/theme3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4" id="{4837EB59-6F00-BB40-AEFB-146837D0D2C0}" vid="{DB619B06-B428-574E-AAE3-8837C2BD5BB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256</Words>
  <Application>Microsoft Office PowerPoint</Application>
  <PresentationFormat>Bildschirmpräsentation (4:3)</PresentationFormat>
  <Paragraphs>47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Geneva</vt:lpstr>
      <vt:lpstr>ヒラギノ角ゴ Pro W3</vt:lpstr>
      <vt:lpstr>Benutzerdefiniertes Design</vt:lpstr>
      <vt:lpstr>Office-Design</vt:lpstr>
      <vt:lpstr>1_Office-Design</vt:lpstr>
      <vt:lpstr>Berufsmeisterschaften </vt:lpstr>
      <vt:lpstr>PowerPoint-Präsentation</vt:lpstr>
      <vt:lpstr>WorldSkills</vt:lpstr>
      <vt:lpstr>PowerPoint-Präsentation</vt:lpstr>
      <vt:lpstr>SwissSkills</vt:lpstr>
      <vt:lpstr>PowerPoint-Präsentation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Müller Ueli</dc:creator>
  <cp:lastModifiedBy>Davatz Christine</cp:lastModifiedBy>
  <cp:revision>177</cp:revision>
  <dcterms:created xsi:type="dcterms:W3CDTF">2016-01-05T15:52:38Z</dcterms:created>
  <dcterms:modified xsi:type="dcterms:W3CDTF">2018-06-18T17:03:57Z</dcterms:modified>
</cp:coreProperties>
</file>