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59" r:id="rId5"/>
    <p:sldId id="260" r:id="rId6"/>
    <p:sldId id="258" r:id="rId7"/>
    <p:sldId id="261" r:id="rId8"/>
    <p:sldId id="263" r:id="rId9"/>
    <p:sldId id="264" r:id="rId10"/>
    <p:sldId id="265" r:id="rId11"/>
    <p:sldId id="270" r:id="rId12"/>
    <p:sldId id="271" r:id="rId13"/>
    <p:sldId id="272" r:id="rId14"/>
    <p:sldId id="274" r:id="rId15"/>
    <p:sldId id="276" r:id="rId16"/>
    <p:sldId id="273" r:id="rId17"/>
    <p:sldId id="266" r:id="rId18"/>
    <p:sldId id="277" r:id="rId19"/>
    <p:sldId id="279" r:id="rId20"/>
    <p:sldId id="262" r:id="rId21"/>
    <p:sldId id="278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2A79A-F360-4A69-803B-EB0A71C7B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45E26E-4B2E-44F9-A99E-849DAF9DF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43187B-2F9E-4A61-AD32-EB45EA44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C19F32-173A-4415-B5E5-E8A3D56C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CCB05B-6B2C-4CF6-BFE3-33AB7BE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989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FACF6-02CA-4FB4-B640-77307447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BF37FD-2C2A-417D-BEA4-EECB539EB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F78D45-5E25-4DD3-9B8D-BE8389DB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A4522D-F3F9-47DE-9CBC-B2CACAFB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EF1CB7-5D57-454E-839E-DE17C44BE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773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CF9A02B-1D9F-47E7-AB67-26278C2E0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9203C79-1CF1-4D53-B411-CE8D9D90F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4A8A2E-3134-4DA9-988B-C71EE457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71FDB-FB73-4A91-AA36-42E2E17E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5BA370-989D-4E74-A0EC-B4D5B9EB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776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C4577-8A44-410A-9ED3-BA89525E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27EF6C-E35F-47BA-BB93-6E04B2561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0E317-AD8E-4BFC-9B32-56F64C88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9B3536-B3AD-4AA8-868B-21E09ED9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06526E-0F58-4330-BB6F-83AA136D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910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0E77C-8D65-4AEF-9786-75734011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1D673C-5019-43F3-B52F-C7641EC1F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1C954B-5E44-4224-BB3B-6B74AA1F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47E75A-0FB8-4C55-8B33-659633C2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9932F-D504-41DE-9644-2D8D0B38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718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435C6-E137-4CA7-A17F-347A6AF4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EFE273-A8CE-4318-B29D-F31E80F61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E9985E-6899-40E9-AF84-384C29653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E3FBB0-7BEB-463D-9DB8-692D25D4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7456D2-07DB-4709-8A64-01DA7495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6A1C2F-121C-4A28-A601-FF710F1C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505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783BA-3A41-4E8A-BCA5-9E1E3436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F3F796-AC27-43A9-8E71-29479F88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49191F-E9F7-457C-A663-540B5CCAB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B7FE49-3403-46A2-87F6-37954ACC2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DB26AB8-E2B2-4AA3-AE78-55A59DB32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4B15B48-30C0-48BF-99EC-C72F74B6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8410DA9-B5CD-4D63-9784-DC77C356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FCEC1F-0E02-4637-AB30-56244463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209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296BD-7BBE-43E0-9B23-508951A6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893199-728F-497B-AEC0-BE42796A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9C5F0-531D-405D-98D4-DCD255C8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C6E08A-9B55-45B0-B733-7EBF124E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588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45B5477-6C1D-4A56-9523-4E559202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BB9752-A08A-4249-9406-F88775FD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6EAD06-FC5F-408F-83AF-E665980C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120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842BC-011A-4AD1-998F-160B44A8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CCD74-7FEE-4FD4-B76B-3A057D587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534D89-B4F0-403C-AF4A-A2B9E55CC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C39AEF-C269-42B8-B419-A42AE867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E463C0-1F3F-4E7C-94BB-7DC499C09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9C4C92-6478-4117-BF04-0C85D339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457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E7E2A-4339-4F47-BA86-6B661C22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F27DD95-4C56-4DDC-AAEE-A9B1A4A7F9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57197B-1549-44B4-B756-D8112FAB9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086B0E-3FCE-4833-B6F6-5BCD951B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469528-01A1-458A-92EE-070D1D90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EDADC7-5998-4CD0-9A55-182CA5B0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859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193755F-5646-4FBB-BEE1-32319956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578202-43CB-4223-B6AE-2B6206B88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CCEC61-674C-4C54-A15C-279B03F56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8F57F-464C-4493-864C-8792F1CA541D}" type="datetimeFigureOut">
              <a:rPr lang="de-CH" smtClean="0"/>
              <a:t>12.12.2017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927889-0A00-41EC-86CA-32F6D3160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783EB9-55A6-428C-AA7C-1866D36CB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2BABA-D301-40B8-8025-0E0B8DDCD5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122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138F65-9790-4C3A-8F40-81A66602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50">
        <p:fade/>
      </p:transition>
    </mc:Choice>
    <mc:Fallback xmlns="">
      <p:transition spd="med" advTm="705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182A61-1ECC-4A21-B49C-08F3C434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6" y="0"/>
            <a:ext cx="10286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99">
        <p:fade/>
      </p:transition>
    </mc:Choice>
    <mc:Fallback xmlns="">
      <p:transition spd="med" advTm="609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4F8FA4-9537-4CA1-A8EC-A90411496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5" y="0"/>
            <a:ext cx="10287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56">
        <p:fade/>
      </p:transition>
    </mc:Choice>
    <mc:Fallback xmlns="">
      <p:transition spd="med" advTm="7256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0527AA-912B-4B19-9B41-327BB7421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62">
        <p:fade/>
      </p:transition>
    </mc:Choice>
    <mc:Fallback xmlns="">
      <p:transition spd="med" advTm="566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468456-91EA-449E-84E3-E6B1B1EE2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6" y="0"/>
            <a:ext cx="10285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91">
        <p:fade/>
      </p:transition>
    </mc:Choice>
    <mc:Fallback xmlns="">
      <p:transition spd="med" advTm="609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98719A-6218-4E80-8409-D27E93E3F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14" y="0"/>
            <a:ext cx="457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3">
        <p:fade/>
      </p:transition>
    </mc:Choice>
    <mc:Fallback xmlns="">
      <p:transition spd="med" advTm="600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0F17E23-BB9E-4B84-AA67-B3231753A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9" y="0"/>
            <a:ext cx="10288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87">
        <p:fade/>
      </p:transition>
    </mc:Choice>
    <mc:Fallback xmlns="">
      <p:transition spd="med" advTm="5987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E3F5F6-D6A1-4813-B845-9A83C1A69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3" y="0"/>
            <a:ext cx="102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52">
        <p:fade/>
      </p:transition>
    </mc:Choice>
    <mc:Fallback xmlns="">
      <p:transition spd="med" advTm="605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091BD7-A5BB-4710-AB41-6CF0525A5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71" y="0"/>
            <a:ext cx="4572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83">
        <p:fade/>
      </p:transition>
    </mc:Choice>
    <mc:Fallback xmlns="">
      <p:transition spd="med" advTm="6083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4BA108-477F-47A1-852B-7B66901F9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2" y="0"/>
            <a:ext cx="10286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1">
        <p:fade/>
      </p:transition>
    </mc:Choice>
    <mc:Fallback xmlns="">
      <p:transition spd="med" advTm="582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67B6A4-2843-45DF-92F3-E94665358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46">
        <p:fade/>
      </p:transition>
    </mc:Choice>
    <mc:Fallback xmlns="">
      <p:transition spd="med" advTm="604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F2353E-64F4-43C1-BCD2-BB13236A6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8">
        <p:fade/>
      </p:transition>
    </mc:Choice>
    <mc:Fallback xmlns="">
      <p:transition spd="med" advTm="4978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D79561-81A3-49B3-AE54-9FE5B60F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8" y="0"/>
            <a:ext cx="10285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46">
        <p:fade/>
      </p:transition>
    </mc:Choice>
    <mc:Fallback xmlns="">
      <p:transition spd="med" advTm="5946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BFA160-9434-4439-A696-5D95F0C97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5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68">
        <p:fade/>
      </p:transition>
    </mc:Choice>
    <mc:Fallback xmlns="">
      <p:transition spd="med" advTm="606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1B687AF-9DD4-4B76-883E-88CC319F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63" y="0"/>
            <a:ext cx="10287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43">
        <p:fade/>
      </p:transition>
    </mc:Choice>
    <mc:Fallback xmlns="">
      <p:transition spd="med" advTm="604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4D73D5-779F-4F1E-9F3E-26DF58797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7" y="0"/>
            <a:ext cx="10286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87">
        <p:fade/>
      </p:transition>
    </mc:Choice>
    <mc:Fallback xmlns="">
      <p:transition spd="med" advTm="598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A85740-6EE8-4B84-89C8-C9166F780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81" y="0"/>
            <a:ext cx="1028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9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63">
        <p:fade/>
      </p:transition>
    </mc:Choice>
    <mc:Fallback xmlns="">
      <p:transition spd="med" advTm="596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149206-9138-4C20-B74A-ED6196462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9" y="0"/>
            <a:ext cx="10285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3">
        <p:fade/>
      </p:transition>
    </mc:Choice>
    <mc:Fallback xmlns="">
      <p:transition spd="med" advTm="600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1E3E40-9311-4D6B-8783-8CC98597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44">
        <p:fade/>
      </p:transition>
    </mc:Choice>
    <mc:Fallback xmlns="">
      <p:transition spd="med" advTm="604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345E76-5362-4F0C-8B89-A10463AD0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40">
        <p:fade/>
      </p:transition>
    </mc:Choice>
    <mc:Fallback xmlns="">
      <p:transition spd="med" advTm="594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469C3A-EB38-4AE1-A835-B05497F4C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9" y="0"/>
            <a:ext cx="10286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26">
        <p:fade/>
      </p:transition>
    </mc:Choice>
    <mc:Fallback xmlns="">
      <p:transition spd="med" advTm="6026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Johanna Gündel</dc:creator>
  <cp:lastModifiedBy>Schlüssel-Gast</cp:lastModifiedBy>
  <cp:revision>5</cp:revision>
  <dcterms:created xsi:type="dcterms:W3CDTF">2017-12-11T20:27:55Z</dcterms:created>
  <dcterms:modified xsi:type="dcterms:W3CDTF">2017-12-12T09:02:22Z</dcterms:modified>
</cp:coreProperties>
</file>